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553"/>
  </p:normalViewPr>
  <p:slideViewPr>
    <p:cSldViewPr snapToGrid="0">
      <p:cViewPr varScale="1">
        <p:scale>
          <a:sx n="104" d="100"/>
          <a:sy n="104" d="100"/>
        </p:scale>
        <p:origin x="4152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October 10-14,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3483160708"/>
              </p:ext>
            </p:extLst>
          </p:nvPr>
        </p:nvGraphicFramePr>
        <p:xfrm>
          <a:off x="261256" y="3901355"/>
          <a:ext cx="3458675" cy="20639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7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Module 2 Inventory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5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875923562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</a:rPr>
                        <a:t>Count 8 &amp; 9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Make 8 &amp; 9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119698"/>
              </p:ext>
            </p:extLst>
          </p:nvPr>
        </p:nvGraphicFramePr>
        <p:xfrm>
          <a:off x="283768" y="1314466"/>
          <a:ext cx="3458675" cy="233647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616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30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10:  School Holiday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111: Report Card Conferences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October 14: 50</a:t>
                      </a:r>
                      <a:r>
                        <a:rPr lang="en-US" b="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Day of School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96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461528" y="2838556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048" y="2629214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74782" y="242208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2,  Week 4: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There’s Only One Me!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431485002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Consonants c</a:t>
                      </a:r>
                      <a:r>
                        <a:rPr lang="en" sz="1400" b="0" i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and p</a:t>
                      </a:r>
                      <a:endParaRPr lang="en" sz="1400" b="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169354264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each of us special?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1571387857"/>
              </p:ext>
            </p:extLst>
          </p:nvPr>
        </p:nvGraphicFramePr>
        <p:xfrm>
          <a:off x="224238" y="3552855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can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and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you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23087065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celebrate, different, special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enormous, height, wish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219279737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Fables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Theme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48355290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Narrative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371046367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Blend syllables, identify initial and final sounds, blend onset and rimes 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531744702"/>
              </p:ext>
            </p:extLst>
          </p:nvPr>
        </p:nvGraphicFramePr>
        <p:xfrm>
          <a:off x="2564074" y="6909810"/>
          <a:ext cx="4979724" cy="242080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Self-Reflection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359</Words>
  <Application>Microsoft Macintosh PowerPoint</Application>
  <PresentationFormat>Custom</PresentationFormat>
  <Paragraphs>72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System Font Regular</vt:lpstr>
      <vt:lpstr>Arial</vt:lpstr>
      <vt:lpstr>KG Miss Kindergarten</vt:lpstr>
      <vt:lpstr>KG Shake it Off Popped</vt:lpstr>
      <vt:lpstr>Comfortaa,Sans-Serif</vt:lpstr>
      <vt:lpstr>Comfortaa</vt:lpstr>
      <vt:lpstr>Simple Light</vt:lpstr>
      <vt:lpstr>We are WILD about Learning!</vt:lpstr>
      <vt:lpstr>Module 2,  Week 4:  There’s Only One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161</cp:revision>
  <cp:lastPrinted>2022-09-16T19:06:53Z</cp:lastPrinted>
  <dcterms:modified xsi:type="dcterms:W3CDTF">2022-10-11T15:36:57Z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